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7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6" name="Dikdörtgen 5"/>
          <p:cNvSpPr/>
          <p:nvPr/>
        </p:nvSpPr>
        <p:spPr>
          <a:xfrm>
            <a:off x="1807787" y="4973467"/>
            <a:ext cx="4009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TUĞBA MATUR 21516036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82045" y="4954494"/>
            <a:ext cx="633077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GIDA KATKI MADDELERİN ELEKTROKİMYASAL TAYİNİ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Batang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Batang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Batang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DANIŞMAN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. Özge GÖRDÜK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/>
              </a:rPr>
              <a:t>Tarih:29/11/2022 Saat:13:00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Yer:Fen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</a:rPr>
              <a:t> Edebiyat Fakültesi B1-D04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611" y="2106645"/>
            <a:ext cx="1849502" cy="1916236"/>
          </a:xfrm>
          <a:prstGeom prst="rect">
            <a:avLst/>
          </a:prstGeom>
        </p:spPr>
      </p:pic>
      <p:pic>
        <p:nvPicPr>
          <p:cNvPr id="1028" name="Picture 4" descr="Paketli gıdaların beslenmemizdeki yeri – Catering Şirket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90" y="6533693"/>
            <a:ext cx="192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Paketli gıdaların beslenmemizdeki yeri – Catering Şirket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1" y="-2969722"/>
            <a:ext cx="192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UARTZ KRİSTAL MİKROBALANS İLE DNA HİBRİDİZASYON TAYİNİ VE BAZI MADDELERİN  DNA İLE ETKİLEŞİMİNİN BİYOSENSÖRLERLE ALGILANMASI - PDF Ücretsiz indir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036" y="6633292"/>
            <a:ext cx="1382803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304</TotalTime>
  <Words>29</Words>
  <Application>Microsoft Office PowerPoint</Application>
  <PresentationFormat>Özel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39</cp:revision>
  <dcterms:created xsi:type="dcterms:W3CDTF">2016-11-29T08:51:08Z</dcterms:created>
  <dcterms:modified xsi:type="dcterms:W3CDTF">2022-11-23T20:23:14Z</dcterms:modified>
</cp:coreProperties>
</file>